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61" r:id="rId6"/>
    <p:sldId id="262"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142981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2526652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42683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270576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17942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AC1196D-18AC-4120-A4E3-EF14599C6A85}" type="datetimeFigureOut">
              <a:rPr lang="fr-FR" smtClean="0"/>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407264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AC1196D-18AC-4120-A4E3-EF14599C6A85}" type="datetimeFigureOut">
              <a:rPr lang="fr-FR" smtClean="0"/>
              <a:t>03/12/2020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672074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AC1196D-18AC-4120-A4E3-EF14599C6A85}" type="datetimeFigureOut">
              <a:rPr lang="fr-FR" smtClean="0"/>
              <a:t>03/12/2020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249808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C1196D-18AC-4120-A4E3-EF14599C6A85}" type="datetimeFigureOut">
              <a:rPr lang="fr-FR" smtClean="0"/>
              <a:t>03/12/2020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2670792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AC1196D-18AC-4120-A4E3-EF14599C6A85}" type="datetimeFigureOut">
              <a:rPr lang="fr-FR" smtClean="0"/>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30640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AC1196D-18AC-4120-A4E3-EF14599C6A85}" type="datetimeFigureOut">
              <a:rPr lang="fr-FR" smtClean="0"/>
              <a:t>03/12/2020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AFFA7B-66B2-45B4-A983-D1E4741D7D8D}" type="slidenum">
              <a:rPr lang="fr-FR" smtClean="0"/>
              <a:t>‹N°›</a:t>
            </a:fld>
            <a:endParaRPr lang="fr-FR"/>
          </a:p>
        </p:txBody>
      </p:sp>
    </p:spTree>
    <p:extLst>
      <p:ext uri="{BB962C8B-B14F-4D97-AF65-F5344CB8AC3E}">
        <p14:creationId xmlns:p14="http://schemas.microsoft.com/office/powerpoint/2010/main" val="124134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1196D-18AC-4120-A4E3-EF14599C6A85}" type="datetimeFigureOut">
              <a:rPr lang="fr-FR" smtClean="0"/>
              <a:t>03/12/2020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FFA7B-66B2-45B4-A983-D1E4741D7D8D}" type="slidenum">
              <a:rPr lang="fr-FR" smtClean="0"/>
              <a:t>‹N°›</a:t>
            </a:fld>
            <a:endParaRPr lang="fr-FR"/>
          </a:p>
        </p:txBody>
      </p:sp>
    </p:spTree>
    <p:extLst>
      <p:ext uri="{BB962C8B-B14F-4D97-AF65-F5344CB8AC3E}">
        <p14:creationId xmlns:p14="http://schemas.microsoft.com/office/powerpoint/2010/main" val="218587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ec-leger-malakoff.ac-versailles.fr/spip.php?article22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22522"/>
            <a:ext cx="9144000" cy="1759540"/>
          </a:xfrm>
          <a:solidFill>
            <a:schemeClr val="accent1">
              <a:lumMod val="60000"/>
              <a:lumOff val="40000"/>
            </a:schemeClr>
          </a:solidFill>
          <a:ln>
            <a:solidFill>
              <a:schemeClr val="accent5">
                <a:lumMod val="60000"/>
                <a:lumOff val="40000"/>
              </a:schemeClr>
            </a:solidFill>
          </a:ln>
        </p:spPr>
        <p:txBody>
          <a:bodyPr/>
          <a:lstStyle/>
          <a:p>
            <a:r>
              <a:rPr lang="fr-FR" dirty="0"/>
              <a:t>Un projet d’école</a:t>
            </a:r>
            <a:br>
              <a:rPr lang="fr-FR" dirty="0"/>
            </a:br>
            <a:r>
              <a:rPr lang="fr-FR" dirty="0"/>
              <a:t>« La Semaine du respect»</a:t>
            </a:r>
          </a:p>
        </p:txBody>
      </p:sp>
      <p:sp>
        <p:nvSpPr>
          <p:cNvPr id="3" name="Sous-titre 2"/>
          <p:cNvSpPr>
            <a:spLocks noGrp="1"/>
          </p:cNvSpPr>
          <p:nvPr>
            <p:ph type="subTitle" idx="1"/>
          </p:nvPr>
        </p:nvSpPr>
        <p:spPr>
          <a:xfrm>
            <a:off x="1524000" y="3160394"/>
            <a:ext cx="3230880" cy="2109651"/>
          </a:xfrm>
        </p:spPr>
        <p:txBody>
          <a:bodyPr>
            <a:normAutofit fontScale="92500"/>
          </a:bodyPr>
          <a:lstStyle/>
          <a:p>
            <a:pPr>
              <a:lnSpc>
                <a:spcPct val="100000"/>
              </a:lnSpc>
              <a:spcBef>
                <a:spcPts val="0"/>
              </a:spcBef>
            </a:pPr>
            <a:r>
              <a:rPr lang="fr-FR" dirty="0"/>
              <a:t>École élémentaire Fernand Léger à Malakoff</a:t>
            </a:r>
          </a:p>
          <a:p>
            <a:pPr>
              <a:lnSpc>
                <a:spcPct val="100000"/>
              </a:lnSpc>
              <a:spcBef>
                <a:spcPts val="0"/>
              </a:spcBef>
            </a:pPr>
            <a:endParaRPr lang="fr-FR" dirty="0"/>
          </a:p>
          <a:p>
            <a:pPr>
              <a:lnSpc>
                <a:spcPct val="100000"/>
              </a:lnSpc>
              <a:spcBef>
                <a:spcPts val="0"/>
              </a:spcBef>
            </a:pPr>
            <a:r>
              <a:rPr lang="fr-FR" dirty="0"/>
              <a:t>directrice : </a:t>
            </a:r>
          </a:p>
          <a:p>
            <a:pPr>
              <a:lnSpc>
                <a:spcPct val="100000"/>
              </a:lnSpc>
              <a:spcBef>
                <a:spcPts val="0"/>
              </a:spcBef>
            </a:pPr>
            <a:r>
              <a:rPr lang="fr-FR" dirty="0"/>
              <a:t>Madame Bérangère Lebret</a:t>
            </a:r>
          </a:p>
          <a:p>
            <a:endParaRPr lang="fr-FR" dirty="0"/>
          </a:p>
        </p:txBody>
      </p:sp>
      <p:sp>
        <p:nvSpPr>
          <p:cNvPr id="5" name="AutoShape 2" descr="MALAKOFF PATRIMOINE"/>
          <p:cNvSpPr>
            <a:spLocks noChangeAspect="1" noChangeArrowheads="1"/>
          </p:cNvSpPr>
          <p:nvPr/>
        </p:nvSpPr>
        <p:spPr bwMode="auto">
          <a:xfrm>
            <a:off x="155575" y="-746125"/>
            <a:ext cx="207645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ZoneTexte 7"/>
          <p:cNvSpPr txBox="1"/>
          <p:nvPr/>
        </p:nvSpPr>
        <p:spPr>
          <a:xfrm>
            <a:off x="9993086" y="6714309"/>
            <a:ext cx="674914" cy="369332"/>
          </a:xfrm>
          <a:prstGeom prst="rect">
            <a:avLst/>
          </a:prstGeom>
          <a:solidFill>
            <a:schemeClr val="bg1"/>
          </a:solidFill>
        </p:spPr>
        <p:txBody>
          <a:bodyPr wrap="square" rtlCol="0">
            <a:spAutoFit/>
          </a:bodyPr>
          <a:lstStyle/>
          <a:p>
            <a:endParaRPr lang="fr-FR" dirty="0"/>
          </a:p>
        </p:txBody>
      </p:sp>
      <p:pic>
        <p:nvPicPr>
          <p:cNvPr id="1026" name="Picture 2" descr="École élémentaire Fernand Lé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514" y="2696661"/>
            <a:ext cx="4049486" cy="3037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14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9588" y="365125"/>
            <a:ext cx="8114211" cy="1325563"/>
          </a:xfrm>
        </p:spPr>
        <p:txBody>
          <a:bodyPr/>
          <a:lstStyle/>
          <a:p>
            <a:pPr algn="ctr"/>
            <a:r>
              <a:rPr lang="fr-FR" b="1" dirty="0">
                <a:solidFill>
                  <a:srgbClr val="0070C0"/>
                </a:solidFill>
              </a:rPr>
              <a:t>Présentation du projet par la directrice</a:t>
            </a:r>
          </a:p>
        </p:txBody>
      </p:sp>
      <p:sp>
        <p:nvSpPr>
          <p:cNvPr id="3" name="Espace réservé du contenu 2"/>
          <p:cNvSpPr>
            <a:spLocks noGrp="1"/>
          </p:cNvSpPr>
          <p:nvPr>
            <p:ph idx="1"/>
          </p:nvPr>
        </p:nvSpPr>
        <p:spPr>
          <a:xfrm>
            <a:off x="838200" y="2213203"/>
            <a:ext cx="10515600" cy="4644797"/>
          </a:xfrm>
        </p:spPr>
        <p:txBody>
          <a:bodyPr>
            <a:noAutofit/>
          </a:bodyPr>
          <a:lstStyle/>
          <a:p>
            <a:pPr marL="0" indent="0" algn="just">
              <a:buNone/>
            </a:pPr>
            <a:r>
              <a:rPr lang="fr-FR" sz="1900" dirty="0"/>
              <a:t>« </a:t>
            </a:r>
            <a:r>
              <a:rPr lang="fr-FR" sz="1900" i="1" dirty="0"/>
              <a:t>Nous avons instauré dans notre école une « Semaine du respect » aussi appelée « Semaine du bien-vivre ensemble ». Elle a lieu sur la semaine de la journée commémorative de la convention internationale des droits des enfants (20 novembre). Cette action s’inscrit dans le cadre de notre projet d’école dont une fiche projet correspond au </a:t>
            </a:r>
            <a:r>
              <a:rPr lang="fr-FR" sz="1900" i="1" dirty="0">
                <a:hlinkClick r:id="rId2"/>
              </a:rPr>
              <a:t>projet B.E.S.A.C.E</a:t>
            </a:r>
            <a:r>
              <a:rPr lang="fr-FR" sz="1900" i="1" dirty="0"/>
              <a:t> (Bien-être scolaire adapté à chaque enfant). </a:t>
            </a:r>
          </a:p>
          <a:p>
            <a:pPr marL="0" indent="0" algn="just">
              <a:buNone/>
            </a:pPr>
            <a:r>
              <a:rPr lang="fr-FR" sz="1900" i="1" dirty="0"/>
              <a:t>Durant cette semaine en particulier, chaque classe mène des actions autour du respect : ateliers philosophiques, utilisation des messages clairs, mais aussi productions plastiques en lien avec des thématiques de l’EMC : le dessin d’oiseaux de la liberté pour les élèves de CP, la constitution d’un arbre de la liberté par les élèves de CP/CE1, la fabrication de panneaux sur le respect par les élèves de CM2.</a:t>
            </a:r>
          </a:p>
          <a:p>
            <a:pPr marL="0" indent="0" algn="just">
              <a:buNone/>
            </a:pPr>
            <a:r>
              <a:rPr lang="fr-FR" sz="1900" i="1" dirty="0"/>
              <a:t>Ces actions sont prolongées par d’autres dans l’année scolaire : intervention de l’association « L’enfant bleu » auprès des élèves de CP et CE2 avec rencontres des parents, partenariat avec la médiathèque pour des lectures autour du thème de la lutte contre le harcèlement. Un PACTE est aussi engagé sur le thème de la différence pour les élèves de CE2 et CM2. Ils vont en effet créer un conte musical et coopérer avec la classe ULIS </a:t>
            </a:r>
            <a:r>
              <a:rPr lang="fr-FR" sz="1900" i="1"/>
              <a:t>de l’école X. </a:t>
            </a:r>
            <a:r>
              <a:rPr lang="fr-FR" sz="1900" i="1" dirty="0"/>
              <a:t>Nous avons prévu l’apprentissage de chansons, des productions visuelles (pochettes d’albums) et sonores (création de chansons) et espérons conclure le projet par une représentation théâtrale. »</a:t>
            </a:r>
          </a:p>
          <a:p>
            <a:pPr marL="0" indent="0" algn="r">
              <a:buNone/>
            </a:pPr>
            <a:r>
              <a:rPr lang="fr-FR" sz="1900" dirty="0"/>
              <a:t>Bérangère Lebret, directrice</a:t>
            </a:r>
          </a:p>
          <a:p>
            <a:pPr marL="0" indent="0" algn="r">
              <a:buNone/>
            </a:pPr>
            <a:r>
              <a:rPr lang="fr-FR" sz="1900" dirty="0"/>
              <a:t> </a:t>
            </a:r>
          </a:p>
        </p:txBody>
      </p:sp>
      <p:pic>
        <p:nvPicPr>
          <p:cNvPr id="4" name="Espace réservé du contenu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772" y="196850"/>
            <a:ext cx="2688470" cy="2016353"/>
          </a:xfrm>
          <a:prstGeom prst="rect">
            <a:avLst/>
          </a:prstGeom>
        </p:spPr>
      </p:pic>
    </p:spTree>
    <p:extLst>
      <p:ext uri="{BB962C8B-B14F-4D97-AF65-F5344CB8AC3E}">
        <p14:creationId xmlns:p14="http://schemas.microsoft.com/office/powerpoint/2010/main" val="150518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oisillons de la liberté des élèves de CP</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42" y="1337988"/>
            <a:ext cx="4012645" cy="5350193"/>
          </a:xfrm>
          <a:prstGeom prst="rect">
            <a:avLst/>
          </a:prstGeom>
        </p:spPr>
      </p:pic>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4034" y="1837415"/>
            <a:ext cx="5801784" cy="4351338"/>
          </a:xfrm>
          <a:prstGeom prst="rect">
            <a:avLst/>
          </a:prstGeom>
        </p:spPr>
      </p:pic>
    </p:spTree>
    <p:extLst>
      <p:ext uri="{BB962C8B-B14F-4D97-AF65-F5344CB8AC3E}">
        <p14:creationId xmlns:p14="http://schemas.microsoft.com/office/powerpoint/2010/main" val="295705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0816" y="215220"/>
            <a:ext cx="4818017" cy="2893739"/>
          </a:xfrm>
        </p:spPr>
        <p:txBody>
          <a:bodyPr>
            <a:normAutofit fontScale="90000"/>
          </a:bodyPr>
          <a:lstStyle/>
          <a:p>
            <a:pPr algn="ctr"/>
            <a:r>
              <a:rPr lang="fr-FR" dirty="0"/>
              <a:t>L’arbre de la liberté des élèves de CP/CE1</a:t>
            </a:r>
            <a:br>
              <a:rPr lang="fr-FR" dirty="0"/>
            </a:br>
            <a:br>
              <a:rPr lang="fr-FR" dirty="0"/>
            </a:br>
            <a:endParaRPr lang="fr-FR" dirty="0"/>
          </a:p>
        </p:txBody>
      </p:sp>
      <p:pic>
        <p:nvPicPr>
          <p:cNvPr id="4" name="Image 3"/>
          <p:cNvPicPr>
            <a:picLocks noChangeAspect="1"/>
          </p:cNvPicPr>
          <p:nvPr/>
        </p:nvPicPr>
        <p:blipFill rotWithShape="1">
          <a:blip r:embed="rId2"/>
          <a:srcRect l="46219" t="44196" r="35409" b="34911"/>
          <a:stretch/>
        </p:blipFill>
        <p:spPr>
          <a:xfrm>
            <a:off x="1927069" y="3689939"/>
            <a:ext cx="3141319" cy="200838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937" y="330200"/>
            <a:ext cx="4709704" cy="6279605"/>
          </a:xfrm>
          <a:prstGeom prst="rect">
            <a:avLst/>
          </a:prstGeom>
        </p:spPr>
      </p:pic>
    </p:spTree>
    <p:extLst>
      <p:ext uri="{BB962C8B-B14F-4D97-AF65-F5344CB8AC3E}">
        <p14:creationId xmlns:p14="http://schemas.microsoft.com/office/powerpoint/2010/main" val="419134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9451" y="365126"/>
            <a:ext cx="11260183" cy="810066"/>
          </a:xfrm>
        </p:spPr>
        <p:txBody>
          <a:bodyPr>
            <a:normAutofit/>
          </a:bodyPr>
          <a:lstStyle/>
          <a:p>
            <a:pPr algn="ctr"/>
            <a:r>
              <a:rPr lang="fr-FR" sz="3600" b="1" dirty="0"/>
              <a:t>Les panneaux pour le respect des CM2, un travail en cours</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26636" y="2327649"/>
            <a:ext cx="2536134" cy="3381512"/>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783" y="1485107"/>
            <a:ext cx="2178010" cy="290401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089790" y="1877804"/>
            <a:ext cx="4049659" cy="3037244"/>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529" y="1215016"/>
            <a:ext cx="2468880" cy="3291840"/>
          </a:xfrm>
          <a:prstGeom prst="rect">
            <a:avLst/>
          </a:prstGeom>
        </p:spPr>
      </p:pic>
      <p:pic>
        <p:nvPicPr>
          <p:cNvPr id="8" name="Image 7"/>
          <p:cNvPicPr>
            <a:picLocks noChangeAspect="1"/>
          </p:cNvPicPr>
          <p:nvPr/>
        </p:nvPicPr>
        <p:blipFill>
          <a:blip r:embed="rId6"/>
          <a:stretch>
            <a:fillRect/>
          </a:stretch>
        </p:blipFill>
        <p:spPr>
          <a:xfrm rot="16200000">
            <a:off x="2928501" y="4206780"/>
            <a:ext cx="2272474" cy="3029965"/>
          </a:xfrm>
          <a:prstGeom prst="rect">
            <a:avLst/>
          </a:prstGeom>
        </p:spPr>
      </p:pic>
    </p:spTree>
    <p:extLst>
      <p:ext uri="{BB962C8B-B14F-4D97-AF65-F5344CB8AC3E}">
        <p14:creationId xmlns:p14="http://schemas.microsoft.com/office/powerpoint/2010/main" val="160158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PACTE sur le thème de la différence des élèves de CE2 et CM2</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3839" y="1825624"/>
            <a:ext cx="6384321" cy="4788241"/>
          </a:xfrm>
        </p:spPr>
      </p:pic>
    </p:spTree>
    <p:extLst>
      <p:ext uri="{BB962C8B-B14F-4D97-AF65-F5344CB8AC3E}">
        <p14:creationId xmlns:p14="http://schemas.microsoft.com/office/powerpoint/2010/main" val="16304241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66</Words>
  <Application>Microsoft Office PowerPoint</Application>
  <PresentationFormat>Grand écran</PresentationFormat>
  <Paragraphs>15</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Calibri Light</vt:lpstr>
      <vt:lpstr>Thème Office</vt:lpstr>
      <vt:lpstr>Un projet d’école « La Semaine du respect»</vt:lpstr>
      <vt:lpstr>Présentation du projet par la directrice</vt:lpstr>
      <vt:lpstr>Les oisillons de la liberté des élèves de CP</vt:lpstr>
      <vt:lpstr>L’arbre de la liberté des élèves de CP/CE1  </vt:lpstr>
      <vt:lpstr>Les panneaux pour le respect des CM2, un travail en cours</vt:lpstr>
      <vt:lpstr>Le PACTE sur le thème de la différence des élèves de CE2 et CM2</vt:lpstr>
    </vt:vector>
  </TitlesOfParts>
  <Company>Académie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projet d’école « La Semaine du respect»</dc:title>
  <dc:creator>Laurence Breton</dc:creator>
  <cp:lastModifiedBy>Direction</cp:lastModifiedBy>
  <cp:revision>9</cp:revision>
  <dcterms:created xsi:type="dcterms:W3CDTF">2020-11-26T16:33:25Z</dcterms:created>
  <dcterms:modified xsi:type="dcterms:W3CDTF">2020-12-03T08:22:51Z</dcterms:modified>
</cp:coreProperties>
</file>